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presentazion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Titolo presentazione</a:t>
            </a:r>
          </a:p>
        </p:txBody>
      </p:sp>
      <p:sp>
        <p:nvSpPr>
          <p:cNvPr id="12" name="Autore e data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13" name="Corpo livello uno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Dettagli informazione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Dettagli informazione</a:t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zione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Attribuzione</a:t>
            </a:r>
          </a:p>
        </p:txBody>
      </p:sp>
      <p:sp>
        <p:nvSpPr>
          <p:cNvPr id="116" name="Corpo livello uno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08252162_2439x1626.jpg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9215462_1440x2158.jpg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magin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magine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ore e data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23" name="Titolo presentazion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24" name="Corpo livello uno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magine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olo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34" name="Corpo livello uno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3" name="Sottotitolo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4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Titolo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62" name="Corpo livello uno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ottotitolo diapositiva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Titolo sezione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0" name="Sottotitolo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89" name="Sottotitolo programm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programma</a:t>
            </a:r>
          </a:p>
        </p:txBody>
      </p:sp>
      <p:sp>
        <p:nvSpPr>
          <p:cNvPr id="90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3" name="Corpo livello uno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png"/><Relationship Id="rId4" Type="http://schemas.openxmlformats.org/officeDocument/2006/relationships/video" Target="../media/media1.mov"/><Relationship Id="rId5" Type="http://schemas.microsoft.com/office/2007/relationships/media" Target="../media/media1.mov"/><Relationship Id="rId6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elcome on board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Welcome on board!</a:t>
            </a:r>
          </a:p>
        </p:txBody>
      </p:sp>
      <p:sp>
        <p:nvSpPr>
          <p:cNvPr id="152" name="BitPOliTO-07/04/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800"/>
            </a:lvl1pPr>
          </a:lstStyle>
          <a:p>
            <a:pPr/>
            <a:r>
              <a:t>BitPOliTO-07/04/2021</a:t>
            </a:r>
          </a:p>
        </p:txBody>
      </p:sp>
      <p:sp>
        <p:nvSpPr>
          <p:cNvPr id="153" name="BitPoliTO marketing-podcast team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BitPoliTO marketing-podcast team</a:t>
            </a:r>
          </a:p>
        </p:txBody>
      </p:sp>
      <p:sp>
        <p:nvSpPr>
          <p:cNvPr id="154" name="Luisa Serpi"/>
          <p:cNvSpPr txBox="1"/>
          <p:nvPr/>
        </p:nvSpPr>
        <p:spPr>
          <a:xfrm>
            <a:off x="3966054" y="3690985"/>
            <a:ext cx="2405519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Luisa Serpi</a:t>
            </a:r>
          </a:p>
        </p:txBody>
      </p:sp>
      <p:sp>
        <p:nvSpPr>
          <p:cNvPr id="155" name="Andre Bianco"/>
          <p:cNvSpPr txBox="1"/>
          <p:nvPr/>
        </p:nvSpPr>
        <p:spPr>
          <a:xfrm>
            <a:off x="3226672" y="8618212"/>
            <a:ext cx="3112725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Andre Bianco</a:t>
            </a:r>
          </a:p>
        </p:txBody>
      </p:sp>
      <p:sp>
        <p:nvSpPr>
          <p:cNvPr id="156" name="Antonio Benfante"/>
          <p:cNvSpPr txBox="1"/>
          <p:nvPr/>
        </p:nvSpPr>
        <p:spPr>
          <a:xfrm>
            <a:off x="17838512" y="3690985"/>
            <a:ext cx="3919290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Antonio Benfante</a:t>
            </a:r>
          </a:p>
        </p:txBody>
      </p:sp>
      <p:sp>
        <p:nvSpPr>
          <p:cNvPr id="157" name="ARNAV AGARWAL"/>
          <p:cNvSpPr txBox="1"/>
          <p:nvPr/>
        </p:nvSpPr>
        <p:spPr>
          <a:xfrm>
            <a:off x="17838512" y="8618212"/>
            <a:ext cx="3919290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ARNAV AGARWAL</a:t>
            </a:r>
          </a:p>
        </p:txBody>
      </p:sp>
      <p:sp>
        <p:nvSpPr>
          <p:cNvPr id="158" name="Muhammad Usama Akhtar"/>
          <p:cNvSpPr txBox="1"/>
          <p:nvPr/>
        </p:nvSpPr>
        <p:spPr>
          <a:xfrm>
            <a:off x="13192156" y="10870139"/>
            <a:ext cx="5661010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Muhammad Usama Akhtar</a:t>
            </a:r>
          </a:p>
        </p:txBody>
      </p:sp>
      <p:pic>
        <p:nvPicPr>
          <p:cNvPr id="159" name="team.png" descr="te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86779" y="1278575"/>
            <a:ext cx="3879454" cy="3879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logo-transparent-white.png" descr="logo-transparent-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Amin Eftekharipour"/>
          <p:cNvSpPr txBox="1"/>
          <p:nvPr/>
        </p:nvSpPr>
        <p:spPr>
          <a:xfrm>
            <a:off x="6582011" y="10870139"/>
            <a:ext cx="4673304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Amin Eftekharipour</a:t>
            </a:r>
          </a:p>
        </p:txBody>
      </p:sp>
      <p:sp>
        <p:nvSpPr>
          <p:cNvPr id="162" name="Kiavosh Azizkhani"/>
          <p:cNvSpPr txBox="1"/>
          <p:nvPr/>
        </p:nvSpPr>
        <p:spPr>
          <a:xfrm>
            <a:off x="9989854" y="9349123"/>
            <a:ext cx="4673304" cy="630937"/>
          </a:xfrm>
          <a:prstGeom prst="rect">
            <a:avLst/>
          </a:prstGeom>
          <a:gradFill>
            <a:gsLst>
              <a:gs pos="0">
                <a:schemeClr val="accent1">
                  <a:hueOff val="-446844"/>
                  <a:satOff val="-6226"/>
                  <a:lumOff val="18873"/>
                </a:schemeClr>
              </a:gs>
              <a:gs pos="100000">
                <a:schemeClr val="accent1">
                  <a:hueOff val="-15665233"/>
                  <a:satOff val="-9367"/>
                  <a:lumOff val="13315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Kiavosh Azizkhani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vote.png" descr="vo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66400" y="52324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Question Time"/>
          <p:cNvSpPr txBox="1"/>
          <p:nvPr>
            <p:ph type="body" sz="quarter" idx="4294967295"/>
          </p:nvPr>
        </p:nvSpPr>
        <p:spPr>
          <a:xfrm>
            <a:off x="1270000" y="9636087"/>
            <a:ext cx="21844000" cy="225144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Question Time</a:t>
            </a:r>
          </a:p>
        </p:txBody>
      </p:sp>
      <p:pic>
        <p:nvPicPr>
          <p:cNvPr id="222" name="logo-transparent-white.png" descr="logo-transparent-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his is how the team works"/>
          <p:cNvSpPr txBox="1"/>
          <p:nvPr>
            <p:ph type="body" sz="half" idx="1"/>
          </p:nvPr>
        </p:nvSpPr>
        <p:spPr>
          <a:xfrm>
            <a:off x="1270000" y="3410385"/>
            <a:ext cx="21844000" cy="4394201"/>
          </a:xfrm>
          <a:prstGeom prst="rect">
            <a:avLst/>
          </a:prstGeom>
        </p:spPr>
        <p:txBody>
          <a:bodyPr/>
          <a:lstStyle/>
          <a:p>
            <a:pPr/>
            <a:r>
              <a:t>This is how the team works</a:t>
            </a:r>
          </a:p>
        </p:txBody>
      </p:sp>
      <p:pic>
        <p:nvPicPr>
          <p:cNvPr id="165" name="management.png" descr="manageme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49182" y="7810329"/>
            <a:ext cx="3885636" cy="38856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logo-transparent-white.png" descr="logo-transparent-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Who we are"/>
          <p:cNvSpPr txBox="1"/>
          <p:nvPr>
            <p:ph type="body" sz="half" idx="1"/>
          </p:nvPr>
        </p:nvSpPr>
        <p:spPr>
          <a:xfrm>
            <a:off x="1725532" y="-146681"/>
            <a:ext cx="21844001" cy="4394201"/>
          </a:xfrm>
          <a:prstGeom prst="rect">
            <a:avLst/>
          </a:prstGeom>
        </p:spPr>
        <p:txBody>
          <a:bodyPr/>
          <a:lstStyle/>
          <a:p>
            <a:pPr/>
            <a:r>
              <a:t>Who we are</a:t>
            </a:r>
          </a:p>
        </p:txBody>
      </p:sp>
      <p:pic>
        <p:nvPicPr>
          <p:cNvPr id="169" name="logo-transparent-white.png" descr="logo-transparent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Gabriele F."/>
          <p:cNvSpPr txBox="1"/>
          <p:nvPr/>
        </p:nvSpPr>
        <p:spPr>
          <a:xfrm>
            <a:off x="2338541" y="3287588"/>
            <a:ext cx="5466394" cy="2029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438400">
              <a:lnSpc>
                <a:spcPct val="80000"/>
              </a:lnSpc>
              <a:defRPr spc="-96" sz="4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Gabriele F.</a:t>
            </a:r>
          </a:p>
        </p:txBody>
      </p:sp>
      <p:sp>
        <p:nvSpPr>
          <p:cNvPr id="171" name="Alessandro C."/>
          <p:cNvSpPr txBox="1"/>
          <p:nvPr/>
        </p:nvSpPr>
        <p:spPr>
          <a:xfrm>
            <a:off x="9243982" y="3287588"/>
            <a:ext cx="6377458" cy="2029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438400">
              <a:lnSpc>
                <a:spcPct val="80000"/>
              </a:lnSpc>
              <a:defRPr spc="-96" sz="4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Alessandro C. </a:t>
            </a:r>
          </a:p>
        </p:txBody>
      </p:sp>
      <p:sp>
        <p:nvSpPr>
          <p:cNvPr id="172" name="Carlo Alberto A."/>
          <p:cNvSpPr txBox="1"/>
          <p:nvPr/>
        </p:nvSpPr>
        <p:spPr>
          <a:xfrm>
            <a:off x="17060488" y="3287588"/>
            <a:ext cx="5466394" cy="2029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438400">
              <a:lnSpc>
                <a:spcPct val="80000"/>
              </a:lnSpc>
              <a:defRPr spc="-96" sz="4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Carlo Alberto A.</a:t>
            </a:r>
          </a:p>
        </p:txBody>
      </p:sp>
      <p:sp>
        <p:nvSpPr>
          <p:cNvPr id="173" name="Editing"/>
          <p:cNvSpPr txBox="1"/>
          <p:nvPr/>
        </p:nvSpPr>
        <p:spPr>
          <a:xfrm>
            <a:off x="7501268" y="5422352"/>
            <a:ext cx="1656982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Editing</a:t>
            </a:r>
          </a:p>
        </p:txBody>
      </p:sp>
      <p:sp>
        <p:nvSpPr>
          <p:cNvPr id="174" name="Infographics"/>
          <p:cNvSpPr txBox="1"/>
          <p:nvPr/>
        </p:nvSpPr>
        <p:spPr>
          <a:xfrm>
            <a:off x="3370047" y="6498399"/>
            <a:ext cx="2871674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Infographics</a:t>
            </a:r>
          </a:p>
        </p:txBody>
      </p:sp>
      <p:sp>
        <p:nvSpPr>
          <p:cNvPr id="175" name="Video"/>
          <p:cNvSpPr txBox="1"/>
          <p:nvPr/>
        </p:nvSpPr>
        <p:spPr>
          <a:xfrm>
            <a:off x="3499954" y="7912813"/>
            <a:ext cx="1382092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Video</a:t>
            </a:r>
          </a:p>
        </p:txBody>
      </p:sp>
      <p:sp>
        <p:nvSpPr>
          <p:cNvPr id="176" name="Audio"/>
          <p:cNvSpPr txBox="1"/>
          <p:nvPr/>
        </p:nvSpPr>
        <p:spPr>
          <a:xfrm>
            <a:off x="11669771" y="6498399"/>
            <a:ext cx="1525881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Audio </a:t>
            </a:r>
          </a:p>
        </p:txBody>
      </p:sp>
      <p:sp>
        <p:nvSpPr>
          <p:cNvPr id="177" name="Social media"/>
          <p:cNvSpPr txBox="1"/>
          <p:nvPr/>
        </p:nvSpPr>
        <p:spPr>
          <a:xfrm>
            <a:off x="10899605" y="7912813"/>
            <a:ext cx="3066213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Social media </a:t>
            </a:r>
          </a:p>
        </p:txBody>
      </p:sp>
      <p:sp>
        <p:nvSpPr>
          <p:cNvPr id="178" name="Social media"/>
          <p:cNvSpPr txBox="1"/>
          <p:nvPr/>
        </p:nvSpPr>
        <p:spPr>
          <a:xfrm>
            <a:off x="18198317" y="6498399"/>
            <a:ext cx="3190736" cy="71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Social media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3B3B3B"/>
            </a:gs>
            <a:gs pos="100000">
              <a:srgbClr val="00000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odcast"/>
          <p:cNvSpPr txBox="1"/>
          <p:nvPr>
            <p:ph type="title"/>
          </p:nvPr>
        </p:nvSpPr>
        <p:spPr>
          <a:xfrm>
            <a:off x="1270000" y="747340"/>
            <a:ext cx="21844000" cy="2205920"/>
          </a:xfrm>
          <a:prstGeom prst="rect">
            <a:avLst/>
          </a:prstGeom>
        </p:spPr>
        <p:txBody>
          <a:bodyPr/>
          <a:lstStyle>
            <a:lvl1pPr defTabSz="800735">
              <a:defRPr spc="-375" sz="12513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5609977" scaled="0"/>
                </a:gradFill>
              </a:defRPr>
            </a:lvl1pPr>
          </a:lstStyle>
          <a:p>
            <a:pPr/>
            <a:r>
              <a:t>Podcast</a:t>
            </a:r>
          </a:p>
        </p:txBody>
      </p:sp>
      <p:pic>
        <p:nvPicPr>
          <p:cNvPr id="181" name="podcast.png" descr="podca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52095" y="5318095"/>
            <a:ext cx="3079811" cy="307981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Once a week"/>
          <p:cNvSpPr txBox="1"/>
          <p:nvPr/>
        </p:nvSpPr>
        <p:spPr>
          <a:xfrm>
            <a:off x="15136017" y="4461971"/>
            <a:ext cx="453836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1875699" scaled="0"/>
                </a:gradFill>
              </a:defRPr>
            </a:lvl1pPr>
          </a:lstStyle>
          <a:p>
            <a:pPr/>
            <a:r>
              <a:t>Once a week </a:t>
            </a:r>
          </a:p>
        </p:txBody>
      </p:sp>
      <p:sp>
        <p:nvSpPr>
          <p:cNvPr id="183" name="Lives"/>
          <p:cNvSpPr txBox="1"/>
          <p:nvPr/>
        </p:nvSpPr>
        <p:spPr>
          <a:xfrm>
            <a:off x="9922816" y="10545661"/>
            <a:ext cx="4538368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4268683" scaled="0"/>
                </a:gradFill>
              </a:defRPr>
            </a:lvl1pPr>
          </a:lstStyle>
          <a:p>
            <a:pPr/>
            <a:r>
              <a:t>Lives</a:t>
            </a:r>
          </a:p>
        </p:txBody>
      </p:sp>
      <p:sp>
        <p:nvSpPr>
          <p:cNvPr id="184" name="Vlog"/>
          <p:cNvSpPr txBox="1"/>
          <p:nvPr/>
        </p:nvSpPr>
        <p:spPr>
          <a:xfrm>
            <a:off x="3791584" y="4768417"/>
            <a:ext cx="453836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9758802" scaled="0"/>
                </a:gradFill>
              </a:defRPr>
            </a:lvl1pPr>
          </a:lstStyle>
          <a:p>
            <a:pPr/>
            <a:r>
              <a:t>Vlog</a:t>
            </a:r>
          </a:p>
        </p:txBody>
      </p:sp>
      <p:pic>
        <p:nvPicPr>
          <p:cNvPr id="185" name="logo-transparent-white.png" descr="logo-transparent-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How it work"/>
          <p:cNvSpPr txBox="1"/>
          <p:nvPr>
            <p:ph type="title"/>
          </p:nvPr>
        </p:nvSpPr>
        <p:spPr>
          <a:xfrm>
            <a:off x="1270000" y="747340"/>
            <a:ext cx="21844000" cy="1880690"/>
          </a:xfrm>
          <a:prstGeom prst="rect">
            <a:avLst/>
          </a:prstGeom>
        </p:spPr>
        <p:txBody>
          <a:bodyPr/>
          <a:lstStyle>
            <a:lvl1pPr defTabSz="759459">
              <a:defRPr spc="-320" sz="10672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5609977" scaled="0"/>
                </a:gradFill>
              </a:defRPr>
            </a:lvl1pPr>
          </a:lstStyle>
          <a:p>
            <a:pPr/>
            <a:r>
              <a:t>How it work</a:t>
            </a:r>
          </a:p>
        </p:txBody>
      </p:sp>
      <p:sp>
        <p:nvSpPr>
          <p:cNvPr id="188" name="Planning"/>
          <p:cNvSpPr txBox="1"/>
          <p:nvPr/>
        </p:nvSpPr>
        <p:spPr>
          <a:xfrm>
            <a:off x="3683799" y="3789441"/>
            <a:ext cx="453836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1875699" scaled="0"/>
                </a:gradFill>
              </a:defRPr>
            </a:lvl1pPr>
          </a:lstStyle>
          <a:p>
            <a:pPr/>
            <a:r>
              <a:t>Planning </a:t>
            </a:r>
          </a:p>
        </p:txBody>
      </p:sp>
      <p:sp>
        <p:nvSpPr>
          <p:cNvPr id="189" name="Recording"/>
          <p:cNvSpPr txBox="1"/>
          <p:nvPr/>
        </p:nvSpPr>
        <p:spPr>
          <a:xfrm>
            <a:off x="3683799" y="6969546"/>
            <a:ext cx="453836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1875699" scaled="0"/>
                </a:gradFill>
              </a:defRPr>
            </a:lvl1pPr>
          </a:lstStyle>
          <a:p>
            <a:pPr/>
            <a:r>
              <a:t>Recording</a:t>
            </a:r>
          </a:p>
        </p:txBody>
      </p:sp>
      <p:sp>
        <p:nvSpPr>
          <p:cNvPr id="190" name="Editing"/>
          <p:cNvSpPr txBox="1"/>
          <p:nvPr/>
        </p:nvSpPr>
        <p:spPr>
          <a:xfrm>
            <a:off x="3683799" y="10149649"/>
            <a:ext cx="453836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gradFill flip="none" rotWithShape="1">
                  <a:gsLst>
                    <a:gs pos="0">
                      <a:srgbClr val="007DFF"/>
                    </a:gs>
                    <a:gs pos="100000">
                      <a:srgbClr val="00FF00"/>
                    </a:gs>
                  </a:gsLst>
                  <a:lin ang="1875699" scaled="0"/>
                </a:gradFill>
              </a:defRPr>
            </a:lvl1pPr>
          </a:lstStyle>
          <a:p>
            <a:pPr/>
            <a:r>
              <a:t>Editing</a:t>
            </a:r>
          </a:p>
        </p:txBody>
      </p:sp>
      <p:sp>
        <p:nvSpPr>
          <p:cNvPr id="191" name="Linea"/>
          <p:cNvSpPr/>
          <p:nvPr/>
        </p:nvSpPr>
        <p:spPr>
          <a:xfrm>
            <a:off x="10749964" y="4243593"/>
            <a:ext cx="3767968" cy="1"/>
          </a:xfrm>
          <a:prstGeom prst="line">
            <a:avLst/>
          </a:prstGeom>
          <a:ln w="38100" cap="rnd">
            <a:solidFill>
              <a:schemeClr val="accent6"/>
            </a:solidFill>
            <a:custDash>
              <a:ds d="1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2" name="Linea"/>
          <p:cNvSpPr/>
          <p:nvPr/>
        </p:nvSpPr>
        <p:spPr>
          <a:xfrm>
            <a:off x="10749964" y="7598735"/>
            <a:ext cx="3767968" cy="1"/>
          </a:xfrm>
          <a:prstGeom prst="line">
            <a:avLst/>
          </a:prstGeom>
          <a:ln w="38100" cap="rnd">
            <a:solidFill>
              <a:schemeClr val="accent6"/>
            </a:solidFill>
            <a:custDash>
              <a:ds d="1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3" name="Linea"/>
          <p:cNvSpPr/>
          <p:nvPr/>
        </p:nvSpPr>
        <p:spPr>
          <a:xfrm>
            <a:off x="10749964" y="10953877"/>
            <a:ext cx="3767968" cy="1"/>
          </a:xfrm>
          <a:prstGeom prst="line">
            <a:avLst/>
          </a:prstGeom>
          <a:ln w="38100" cap="rnd">
            <a:solidFill>
              <a:schemeClr val="accent6"/>
            </a:solidFill>
            <a:custDash>
              <a:ds d="1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4" name="GitHub-Discord"/>
          <p:cNvSpPr txBox="1"/>
          <p:nvPr/>
        </p:nvSpPr>
        <p:spPr>
          <a:xfrm>
            <a:off x="17378996" y="3789441"/>
            <a:ext cx="4536949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GitHub-Discord</a:t>
            </a:r>
          </a:p>
        </p:txBody>
      </p:sp>
      <p:sp>
        <p:nvSpPr>
          <p:cNvPr id="195" name="Jitsi"/>
          <p:cNvSpPr txBox="1"/>
          <p:nvPr/>
        </p:nvSpPr>
        <p:spPr>
          <a:xfrm>
            <a:off x="19052348" y="7144583"/>
            <a:ext cx="1190245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Jitsi</a:t>
            </a:r>
          </a:p>
        </p:txBody>
      </p:sp>
      <p:sp>
        <p:nvSpPr>
          <p:cNvPr id="196" name="iMovie, garage band"/>
          <p:cNvSpPr txBox="1"/>
          <p:nvPr/>
        </p:nvSpPr>
        <p:spPr>
          <a:xfrm>
            <a:off x="16332502" y="10499725"/>
            <a:ext cx="5923180" cy="90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iMovie, garage band</a:t>
            </a:r>
          </a:p>
        </p:txBody>
      </p:sp>
      <p:pic>
        <p:nvPicPr>
          <p:cNvPr id="197" name="logo-transparent-white.png" descr="logo-transparent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Marketing"/>
          <p:cNvSpPr txBox="1"/>
          <p:nvPr>
            <p:ph type="body" sz="quarter" idx="1"/>
          </p:nvPr>
        </p:nvSpPr>
        <p:spPr>
          <a:xfrm>
            <a:off x="995676" y="1181430"/>
            <a:ext cx="22392648" cy="1818617"/>
          </a:xfrm>
          <a:prstGeom prst="rect">
            <a:avLst/>
          </a:prstGeom>
        </p:spPr>
        <p:txBody>
          <a:bodyPr/>
          <a:lstStyle>
            <a:lvl1pPr>
              <a:defRPr spc="-202" sz="10100"/>
            </a:lvl1pPr>
          </a:lstStyle>
          <a:p>
            <a:pPr/>
            <a:r>
              <a:t>Marketing</a:t>
            </a:r>
          </a:p>
        </p:txBody>
      </p:sp>
      <p:pic>
        <p:nvPicPr>
          <p:cNvPr id="200" name="megaphone.png" descr="megapho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1842" y="4807842"/>
            <a:ext cx="4100316" cy="410031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…"/>
          <p:cNvSpPr txBox="1"/>
          <p:nvPr/>
        </p:nvSpPr>
        <p:spPr>
          <a:xfrm>
            <a:off x="995676" y="10128174"/>
            <a:ext cx="22392648" cy="1818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438400">
              <a:lnSpc>
                <a:spcPct val="80000"/>
              </a:lnSpc>
              <a:defRPr spc="-202" sz="101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…</a:t>
            </a:r>
          </a:p>
        </p:txBody>
      </p:sp>
      <p:pic>
        <p:nvPicPr>
          <p:cNvPr id="202" name="social-media.png" descr="social-medi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92689" y="3772230"/>
            <a:ext cx="6171540" cy="61715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brand (1).png" descr="brand (1)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8911" y="377223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logo-transparent-white.png" descr="logo-transparent-whit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092424" y="10241215"/>
            <a:ext cx="2251016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hank for being with us"/>
          <p:cNvSpPr txBox="1"/>
          <p:nvPr>
            <p:ph type="body" sz="quarter" idx="1"/>
          </p:nvPr>
        </p:nvSpPr>
        <p:spPr>
          <a:xfrm>
            <a:off x="1539011" y="816343"/>
            <a:ext cx="21844001" cy="2251446"/>
          </a:xfrm>
          <a:prstGeom prst="rect">
            <a:avLst/>
          </a:prstGeom>
        </p:spPr>
        <p:txBody>
          <a:bodyPr/>
          <a:lstStyle/>
          <a:p>
            <a:pPr/>
            <a:r>
              <a:t>Thank for being with us</a:t>
            </a:r>
          </a:p>
        </p:txBody>
      </p:sp>
      <p:pic>
        <p:nvPicPr>
          <p:cNvPr id="207" name="presentation.png" descr="present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57452" y="3606800"/>
            <a:ext cx="4165448" cy="4165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help.png" descr="help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09276" y="7820290"/>
            <a:ext cx="4165449" cy="4165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rize.png" descr="priz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656782" y="3328595"/>
            <a:ext cx="4721857" cy="4721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logo-transparent-white.png" descr="logo-transparent-whit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996349" y="9856821"/>
            <a:ext cx="2251016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100% AWESOMNESS"/>
          <p:cNvSpPr txBox="1"/>
          <p:nvPr>
            <p:ph type="body" sz="quarter" idx="1"/>
          </p:nvPr>
        </p:nvSpPr>
        <p:spPr>
          <a:xfrm>
            <a:off x="1270000" y="4709916"/>
            <a:ext cx="21844000" cy="2869535"/>
          </a:xfrm>
          <a:prstGeom prst="rect">
            <a:avLst/>
          </a:prstGeom>
        </p:spPr>
        <p:txBody>
          <a:bodyPr/>
          <a:lstStyle>
            <a:lvl1pPr defTabSz="1779987">
              <a:defRPr spc="-327" sz="16352"/>
            </a:lvl1pPr>
          </a:lstStyle>
          <a:p>
            <a:pPr/>
            <a:r>
              <a:t>100% AWESOMNESS</a:t>
            </a:r>
          </a:p>
        </p:txBody>
      </p:sp>
      <p:pic>
        <p:nvPicPr>
          <p:cNvPr id="213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rcRect l="22328" t="7801" r="25061" b="26770"/>
          <a:stretch>
            <a:fillRect/>
          </a:stretch>
        </p:blipFill>
        <p:spPr>
          <a:xfrm>
            <a:off x="9993738" y="9043958"/>
            <a:ext cx="5164762" cy="3348074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214" name="logo-transparent-white.png" descr="logo-transparent-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himym_barney_video_resume_med.mov" descr="himym_barney_video_resume_med.mov"/>
          <p:cNvPicPr>
            <a:picLocks noChangeAspect="0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8512205" y="136937"/>
            <a:ext cx="6719555" cy="44727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51" fill="hold"/>
                                        <p:tgtEl>
                                          <p:spTgt spid="2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1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hank you for your attention"/>
          <p:cNvSpPr txBox="1"/>
          <p:nvPr>
            <p:ph type="body" sz="half" idx="1"/>
          </p:nvPr>
        </p:nvSpPr>
        <p:spPr>
          <a:xfrm>
            <a:off x="1270000" y="4613698"/>
            <a:ext cx="21844000" cy="4488604"/>
          </a:xfrm>
          <a:prstGeom prst="rect">
            <a:avLst/>
          </a:prstGeom>
        </p:spPr>
        <p:txBody>
          <a:bodyPr/>
          <a:lstStyle>
            <a:lvl1pPr defTabSz="1560536">
              <a:defRPr spc="-286" sz="14336"/>
            </a:lvl1pPr>
          </a:lstStyle>
          <a:p>
            <a:pPr/>
            <a:r>
              <a:t>Thank you for your attention</a:t>
            </a:r>
          </a:p>
        </p:txBody>
      </p:sp>
      <p:pic>
        <p:nvPicPr>
          <p:cNvPr id="218" name="logo-transparent-white.png" descr="logo-transparent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61842" y="729634"/>
            <a:ext cx="2251017" cy="2641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